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114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hyperlink" Target="https://youtu.be/lzmwZIMC9ck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hyperlink" Target="https://github.com/Kim-JeongUng/ZEPETO-Unity-Barracuda-MotionCapture" TargetMode="External"/><Relationship Id="rId23" Type="http://schemas.openxmlformats.org/officeDocument/2006/relationships/image" Target="../media/image115.png"/><Relationship Id="rId10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62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s://youtube.com/shorts/UDRXw64PsAc?feature=share" TargetMode="External"/><Relationship Id="rId3" Type="http://schemas.openxmlformats.org/officeDocument/2006/relationships/image" Target="../media/image117.png"/><Relationship Id="rId7" Type="http://schemas.openxmlformats.org/officeDocument/2006/relationships/hyperlink" Target="https://github.com/Kim-JeongUng/MediaPipeUnityPlugin" TargetMode="External"/><Relationship Id="rId12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19.png"/><Relationship Id="rId5" Type="http://schemas.openxmlformats.org/officeDocument/2006/relationships/image" Target="../media/image61.png"/><Relationship Id="rId10" Type="http://schemas.openxmlformats.org/officeDocument/2006/relationships/image" Target="../media/image30.png"/><Relationship Id="rId4" Type="http://schemas.openxmlformats.org/officeDocument/2006/relationships/image" Target="../media/image118.png"/><Relationship Id="rId9" Type="http://schemas.openxmlformats.org/officeDocument/2006/relationships/hyperlink" Target="https://youtube.com/shorts/M68-gMjghog?feature=sha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29.png"/><Relationship Id="rId18" Type="http://schemas.openxmlformats.org/officeDocument/2006/relationships/image" Target="../media/image114.png"/><Relationship Id="rId26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3" Type="http://schemas.openxmlformats.org/officeDocument/2006/relationships/image" Target="../media/image125.png"/><Relationship Id="rId21" Type="http://schemas.openxmlformats.org/officeDocument/2006/relationships/image" Target="../media/image133.png"/><Relationship Id="rId7" Type="http://schemas.openxmlformats.org/officeDocument/2006/relationships/image" Target="../media/image127.png"/><Relationship Id="rId12" Type="http://schemas.openxmlformats.org/officeDocument/2006/relationships/image" Target="../media/image109.png"/><Relationship Id="rId17" Type="http://schemas.openxmlformats.org/officeDocument/2006/relationships/image" Target="../media/image131.png"/><Relationship Id="rId25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image" Target="../media/image13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24" Type="http://schemas.openxmlformats.org/officeDocument/2006/relationships/hyperlink" Target="https://youtu.be/ipIZVzVQ0Qk" TargetMode="External"/><Relationship Id="rId5" Type="http://schemas.openxmlformats.org/officeDocument/2006/relationships/image" Target="../media/image104.png"/><Relationship Id="rId15" Type="http://schemas.openxmlformats.org/officeDocument/2006/relationships/image" Target="../media/image62.png"/><Relationship Id="rId23" Type="http://schemas.openxmlformats.org/officeDocument/2006/relationships/image" Target="../media/image111.png"/><Relationship Id="rId28" Type="http://schemas.openxmlformats.org/officeDocument/2006/relationships/image" Target="../media/image135.png"/><Relationship Id="rId10" Type="http://schemas.openxmlformats.org/officeDocument/2006/relationships/image" Target="../media/image108.png"/><Relationship Id="rId19" Type="http://schemas.openxmlformats.org/officeDocument/2006/relationships/image" Target="../media/image65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61.png"/><Relationship Id="rId22" Type="http://schemas.openxmlformats.org/officeDocument/2006/relationships/hyperlink" Target="https://github.com/Kim-JeongUng/AR_TFT_LolChess" TargetMode="External"/><Relationship Id="rId27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1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98.png"/><Relationship Id="rId9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48.png"/><Relationship Id="rId18" Type="http://schemas.openxmlformats.org/officeDocument/2006/relationships/hyperlink" Target="https://github.com/Kim-JeongUng/Unity_2D_CandyCrane" TargetMode="External"/><Relationship Id="rId3" Type="http://schemas.openxmlformats.org/officeDocument/2006/relationships/image" Target="../media/image144.png"/><Relationship Id="rId21" Type="http://schemas.openxmlformats.org/officeDocument/2006/relationships/image" Target="../media/image30.png"/><Relationship Id="rId7" Type="http://schemas.openxmlformats.org/officeDocument/2006/relationships/image" Target="../media/image106.png"/><Relationship Id="rId12" Type="http://schemas.openxmlformats.org/officeDocument/2006/relationships/image" Target="../media/image147.png"/><Relationship Id="rId17" Type="http://schemas.openxmlformats.org/officeDocument/2006/relationships/image" Target="../media/image151.png"/><Relationship Id="rId2" Type="http://schemas.openxmlformats.org/officeDocument/2006/relationships/image" Target="../media/image101.png"/><Relationship Id="rId16" Type="http://schemas.openxmlformats.org/officeDocument/2006/relationships/hyperlink" Target="https://play.google.com/store/apps/details?id=com.UngCompany.CandyCrane" TargetMode="External"/><Relationship Id="rId20" Type="http://schemas.openxmlformats.org/officeDocument/2006/relationships/hyperlink" Target="https://youtu.be/d8S2b3hhZX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50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51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08.png"/><Relationship Id="rId18" Type="http://schemas.openxmlformats.org/officeDocument/2006/relationships/image" Target="../media/image169.png"/><Relationship Id="rId26" Type="http://schemas.openxmlformats.org/officeDocument/2006/relationships/hyperlink" Target="https://drive.google.com/file/d/1YDU-WnEv-hzUQTD8x5t5LFgYWLmdraNR/view?usp=sharing" TargetMode="External"/><Relationship Id="rId3" Type="http://schemas.openxmlformats.org/officeDocument/2006/relationships/image" Target="../media/image159.png"/><Relationship Id="rId21" Type="http://schemas.openxmlformats.org/officeDocument/2006/relationships/image" Target="../media/image111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17" Type="http://schemas.openxmlformats.org/officeDocument/2006/relationships/image" Target="../media/image168.png"/><Relationship Id="rId25" Type="http://schemas.openxmlformats.org/officeDocument/2006/relationships/image" Target="../media/image134.png"/><Relationship Id="rId2" Type="http://schemas.openxmlformats.org/officeDocument/2006/relationships/image" Target="../media/image158.png"/><Relationship Id="rId16" Type="http://schemas.openxmlformats.org/officeDocument/2006/relationships/image" Target="../media/image167.png"/><Relationship Id="rId20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64.png"/><Relationship Id="rId24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5" Type="http://schemas.openxmlformats.org/officeDocument/2006/relationships/image" Target="../media/image160.png"/><Relationship Id="rId15" Type="http://schemas.openxmlformats.org/officeDocument/2006/relationships/image" Target="../media/image109.png"/><Relationship Id="rId23" Type="http://schemas.openxmlformats.org/officeDocument/2006/relationships/image" Target="../media/image30.png"/><Relationship Id="rId28" Type="http://schemas.openxmlformats.org/officeDocument/2006/relationships/image" Target="../media/image171.png"/><Relationship Id="rId10" Type="http://schemas.openxmlformats.org/officeDocument/2006/relationships/image" Target="../media/image11.png"/><Relationship Id="rId19" Type="http://schemas.openxmlformats.org/officeDocument/2006/relationships/image" Target="../media/image132.png"/><Relationship Id="rId4" Type="http://schemas.openxmlformats.org/officeDocument/2006/relationships/image" Target="../media/image130.png"/><Relationship Id="rId9" Type="http://schemas.openxmlformats.org/officeDocument/2006/relationships/image" Target="../media/image163.png"/><Relationship Id="rId14" Type="http://schemas.openxmlformats.org/officeDocument/2006/relationships/image" Target="../media/image166.png"/><Relationship Id="rId22" Type="http://schemas.openxmlformats.org/officeDocument/2006/relationships/hyperlink" Target="https://www.youtube.com/watch?v=RFCvK_KgxNU" TargetMode="External"/><Relationship Id="rId27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2.xml"/><Relationship Id="rId18" Type="http://schemas.openxmlformats.org/officeDocument/2006/relationships/image" Target="../media/image21.png"/><Relationship Id="rId26" Type="http://schemas.openxmlformats.org/officeDocument/2006/relationships/slide" Target="slide16.xml"/><Relationship Id="rId39" Type="http://schemas.openxmlformats.org/officeDocument/2006/relationships/image" Target="../media/image34.png"/><Relationship Id="rId21" Type="http://schemas.openxmlformats.org/officeDocument/2006/relationships/slide" Target="slide18.xml"/><Relationship Id="rId34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hyperlink" Target="https://github.com/Kim-JeongUng/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32" Type="http://schemas.openxmlformats.org/officeDocument/2006/relationships/hyperlink" Target="https://www.youtube.com/channel/UCX_SsgBfjPwpae2naZzkKpQ" TargetMode="External"/><Relationship Id="rId37" Type="http://schemas.openxmlformats.org/officeDocument/2006/relationships/image" Target="../media/image33.png"/><Relationship Id="rId40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0.xml"/><Relationship Id="rId28" Type="http://schemas.openxmlformats.org/officeDocument/2006/relationships/hyperlink" Target="https://github.com/Kim-JeongUng/Photon_TableHockey" TargetMode="External"/><Relationship Id="rId36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7.png"/><Relationship Id="rId30" Type="http://schemas.openxmlformats.org/officeDocument/2006/relationships/slide" Target="slide4.xml"/><Relationship Id="rId35" Type="http://schemas.openxmlformats.org/officeDocument/2006/relationships/hyperlink" Target="https://www.instagram.com/develop.ung/" TargetMode="External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51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52.png"/><Relationship Id="rId9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3.png"/><Relationship Id="rId18" Type="http://schemas.openxmlformats.org/officeDocument/2006/relationships/hyperlink" Target="https://github.com/Kim-JeongUng/Unity3D_ArAvoidPlanet" TargetMode="External"/><Relationship Id="rId3" Type="http://schemas.openxmlformats.org/officeDocument/2006/relationships/image" Target="../media/image178.png"/><Relationship Id="rId21" Type="http://schemas.openxmlformats.org/officeDocument/2006/relationships/image" Target="../media/image30.png"/><Relationship Id="rId7" Type="http://schemas.openxmlformats.org/officeDocument/2006/relationships/image" Target="../media/image106.png"/><Relationship Id="rId12" Type="http://schemas.openxmlformats.org/officeDocument/2006/relationships/image" Target="../media/image182.png"/><Relationship Id="rId17" Type="http://schemas.openxmlformats.org/officeDocument/2006/relationships/image" Target="../media/image132.png"/><Relationship Id="rId2" Type="http://schemas.openxmlformats.org/officeDocument/2006/relationships/image" Target="../media/image101.png"/><Relationship Id="rId16" Type="http://schemas.openxmlformats.org/officeDocument/2006/relationships/image" Target="../media/image186.png"/><Relationship Id="rId20" Type="http://schemas.openxmlformats.org/officeDocument/2006/relationships/hyperlink" Target="https://youtu.be/ySSeoStW51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58.png"/><Relationship Id="rId15" Type="http://schemas.openxmlformats.org/officeDocument/2006/relationships/image" Target="../media/image185.png"/><Relationship Id="rId23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179.png"/><Relationship Id="rId9" Type="http://schemas.openxmlformats.org/officeDocument/2006/relationships/image" Target="../media/image181.png"/><Relationship Id="rId14" Type="http://schemas.openxmlformats.org/officeDocument/2006/relationships/image" Target="../media/image184.png"/><Relationship Id="rId22" Type="http://schemas.openxmlformats.org/officeDocument/2006/relationships/hyperlink" Target="https://docs.google.com/presentation/d/19WCGYFrtY6fgyG-ddzlYzWt7o4K0FKsI/edit?usp=sharing&amp;ouid=104785414173974407329&amp;rtpof=true&amp;sd=true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1.png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2.png"/><Relationship Id="rId18" Type="http://schemas.openxmlformats.org/officeDocument/2006/relationships/image" Target="../media/image108.png"/><Relationship Id="rId26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3" Type="http://schemas.openxmlformats.org/officeDocument/2006/relationships/image" Target="../media/image193.png"/><Relationship Id="rId21" Type="http://schemas.openxmlformats.org/officeDocument/2006/relationships/image" Target="../media/image205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17" Type="http://schemas.openxmlformats.org/officeDocument/2006/relationships/image" Target="../media/image203.png"/><Relationship Id="rId25" Type="http://schemas.openxmlformats.org/officeDocument/2006/relationships/image" Target="../media/image30.png"/><Relationship Id="rId2" Type="http://schemas.openxmlformats.org/officeDocument/2006/relationships/image" Target="../media/image192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0.png"/><Relationship Id="rId24" Type="http://schemas.openxmlformats.org/officeDocument/2006/relationships/hyperlink" Target="https://www.youtube.com/watch?v=pvbRGJ48YKI" TargetMode="External"/><Relationship Id="rId5" Type="http://schemas.openxmlformats.org/officeDocument/2006/relationships/image" Target="../media/image195.png"/><Relationship Id="rId15" Type="http://schemas.openxmlformats.org/officeDocument/2006/relationships/image" Target="../media/image158.png"/><Relationship Id="rId23" Type="http://schemas.openxmlformats.org/officeDocument/2006/relationships/image" Target="../media/image111.png"/><Relationship Id="rId10" Type="http://schemas.openxmlformats.org/officeDocument/2006/relationships/image" Target="../media/image199.png"/><Relationship Id="rId19" Type="http://schemas.openxmlformats.org/officeDocument/2006/relationships/image" Target="../media/image204.png"/><Relationship Id="rId4" Type="http://schemas.openxmlformats.org/officeDocument/2006/relationships/image" Target="../media/image194.png"/><Relationship Id="rId9" Type="http://schemas.openxmlformats.org/officeDocument/2006/relationships/image" Target="../media/image11.png"/><Relationship Id="rId14" Type="http://schemas.openxmlformats.org/officeDocument/2006/relationships/image" Target="../media/image165.png"/><Relationship Id="rId22" Type="http://schemas.openxmlformats.org/officeDocument/2006/relationships/hyperlink" Target="https://github.com/Kim-JeongUng/UngMongUS_ShootingGame_2p" TargetMode="External"/><Relationship Id="rId27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hyperlink" Target="https://docs.google.com/presentation/d/1o0iXKcJRAavBTgvkaSOLkkqd1AcH3n6K/edit?usp=sharing&amp;ouid=104785414173974407329&amp;rtpof=true&amp;sd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hyperlink" Target="https://youtu.be/ovvXtR47SeU" TargetMode="External"/><Relationship Id="rId5" Type="http://schemas.openxmlformats.org/officeDocument/2006/relationships/image" Target="../media/image211.png"/><Relationship Id="rId15" Type="http://schemas.openxmlformats.org/officeDocument/2006/relationships/hyperlink" Target="https://www.youtube.com/watch?v=gyIttbz0diQ" TargetMode="External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hyperlink" Target="https://youtu.be/1tJReH0ZHak" TargetMode="External"/><Relationship Id="rId18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111.png"/><Relationship Id="rId17" Type="http://schemas.openxmlformats.org/officeDocument/2006/relationships/hyperlink" Target="https://youtu.be/pSyxsR61Cks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hyperlink" Target="https://github.com/Kim-JeongUng/C_IPC_IndianPokerGame" TargetMode="External"/><Relationship Id="rId5" Type="http://schemas.openxmlformats.org/officeDocument/2006/relationships/image" Target="../media/image219.png"/><Relationship Id="rId15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10" Type="http://schemas.openxmlformats.org/officeDocument/2006/relationships/image" Target="../media/image224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hyperlink" Target="https://early-gum-3f7.notion.site/Inside-ccdc0eb640684cefbdd2287f93009fff" TargetMode="External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G0fo53tdROQ?feature=shar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6.png"/><Relationship Id="rId7" Type="http://schemas.openxmlformats.org/officeDocument/2006/relationships/hyperlink" Target="https://youtube.com/shorts/8LeGtDDE_14?feature=shar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jQPbwB7wMlg?feature=sh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6764883" cy="3424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077" cy="665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333739" cy="1931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pic>
        <p:nvPicPr>
          <p:cNvPr id="9" name="Object 7">
            <a:extLst>
              <a:ext uri="{FF2B5EF4-FFF2-40B4-BE49-F238E27FC236}">
                <a16:creationId xmlns:a16="http://schemas.microsoft.com/office/drawing/2014/main" id="{E258F516-DD12-C616-CB89-0EA14B2DF1E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10" y="5341477"/>
            <a:ext cx="1857750" cy="302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840" y="7747163"/>
            <a:ext cx="15074689" cy="74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192" y="4240372"/>
            <a:ext cx="5286128" cy="663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714" y="8384068"/>
            <a:ext cx="12234700" cy="546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268" y="4871934"/>
            <a:ext cx="12652538" cy="11996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840" y="1391525"/>
            <a:ext cx="8750070" cy="68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715" y="2028430"/>
            <a:ext cx="7332796" cy="536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639249" cy="29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2733" y="4571377"/>
            <a:ext cx="8585362" cy="4533005"/>
            <a:chOff x="1652733" y="4571377"/>
            <a:chExt cx="8585362" cy="4533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733" y="4571377"/>
              <a:ext cx="8585362" cy="453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4180291" cy="756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056833" cy="506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2543682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1" y="2926791"/>
            <a:ext cx="5162586" cy="3957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7596" y="1243127"/>
            <a:ext cx="687980" cy="729676"/>
            <a:chOff x="15227596" y="1243127"/>
            <a:chExt cx="687980" cy="729676"/>
          </a:xfrm>
        </p:grpSpPr>
        <p:pic>
          <p:nvPicPr>
            <p:cNvPr id="21" name="Object 20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7596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21628" y="1243641"/>
            <a:ext cx="808017" cy="808017"/>
            <a:chOff x="16021628" y="1243641"/>
            <a:chExt cx="808017" cy="808017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21628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6311" y="8989798"/>
            <a:ext cx="3365275" cy="88619"/>
            <a:chOff x="12206311" y="8989798"/>
            <a:chExt cx="3365275" cy="88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06311" y="8989798"/>
              <a:ext cx="3365275" cy="88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944" y="8086591"/>
            <a:ext cx="4324235" cy="1273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3309" y="2308442"/>
            <a:ext cx="9170846" cy="4402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661" y="602159"/>
            <a:ext cx="4179244" cy="758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0632" y="1369858"/>
            <a:ext cx="3056385" cy="5061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801" y="2065906"/>
            <a:ext cx="4717455" cy="17006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4781" y="9173356"/>
            <a:ext cx="687980" cy="729676"/>
            <a:chOff x="2784781" y="9173356"/>
            <a:chExt cx="687980" cy="729676"/>
          </a:xfrm>
        </p:grpSpPr>
        <p:pic>
          <p:nvPicPr>
            <p:cNvPr id="8" name="Object 7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4781" y="9173356"/>
              <a:ext cx="687980" cy="729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8439" y="9154308"/>
            <a:ext cx="808017" cy="808017"/>
            <a:chOff x="3858439" y="9154308"/>
            <a:chExt cx="808017" cy="808017"/>
          </a:xfrm>
        </p:grpSpPr>
        <p:pic>
          <p:nvPicPr>
            <p:cNvPr id="11" name="Object 1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8439" y="9154308"/>
              <a:ext cx="808017" cy="8080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755" y="666103"/>
            <a:ext cx="5369232" cy="8260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49667" y="666103"/>
            <a:ext cx="4860705" cy="8260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010" y="9154308"/>
            <a:ext cx="808017" cy="808017"/>
            <a:chOff x="9621610" y="9173356"/>
            <a:chExt cx="808017" cy="808017"/>
          </a:xfrm>
        </p:grpSpPr>
        <p:pic>
          <p:nvPicPr>
            <p:cNvPr id="19" name="Object 18">
              <a:hlinkClick r:id="rId13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1610" y="9173356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60496" cy="3061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353" y="3580458"/>
            <a:ext cx="4531387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3923634" cy="851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761985" cy="567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501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1635549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62586" cy="2624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4467" y="8086591"/>
            <a:ext cx="4769987" cy="12535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2763" y="6073468"/>
            <a:ext cx="5932444" cy="4069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452" y="1901694"/>
            <a:ext cx="8568552" cy="4823778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0611F18E-933F-25F4-09D0-728B7BCC6D65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6" name="Object 23">
              <a:hlinkClick r:id="rId22"/>
              <a:extLst>
                <a:ext uri="{FF2B5EF4-FFF2-40B4-BE49-F238E27FC236}">
                  <a16:creationId xmlns:a16="http://schemas.microsoft.com/office/drawing/2014/main" id="{AECA2A9C-AEED-9618-A940-2537778B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93127939-D8C6-1036-7302-2684D7BCFA17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40" name="Object 26">
              <a:hlinkClick r:id="rId24"/>
              <a:extLst>
                <a:ext uri="{FF2B5EF4-FFF2-40B4-BE49-F238E27FC236}">
                  <a16:creationId xmlns:a16="http://schemas.microsoft.com/office/drawing/2014/main" id="{A7FF866C-8BB6-AAE9-026D-3F028980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725FD2DA-E1C4-2AF2-4A84-30691AF4EB9A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42" name="Object 29">
              <a:hlinkClick r:id="rId26"/>
              <a:extLst>
                <a:ext uri="{FF2B5EF4-FFF2-40B4-BE49-F238E27FC236}">
                  <a16:creationId xmlns:a16="http://schemas.microsoft.com/office/drawing/2014/main" id="{866A7728-55B0-418D-4C56-9A7FC1B4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pic>
        <p:nvPicPr>
          <p:cNvPr id="43" name="Object 38">
            <a:extLst>
              <a:ext uri="{FF2B5EF4-FFF2-40B4-BE49-F238E27FC236}">
                <a16:creationId xmlns:a16="http://schemas.microsoft.com/office/drawing/2014/main" id="{800960BB-79A1-E150-2985-9CCA60E3386E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97144" y="9120182"/>
            <a:ext cx="6241378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076004"/>
            <a:ext cx="5988592" cy="2910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3704268"/>
            <a:ext cx="4344482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39530" cy="822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19337" cy="497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094982"/>
            <a:ext cx="3233168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978501" cy="2576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6788" y="1394222"/>
            <a:ext cx="3625325" cy="7497271"/>
            <a:chOff x="6096788" y="139422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788" y="139422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12763" y="6069648"/>
            <a:ext cx="6235111" cy="458416"/>
          </a:xfrm>
          <a:prstGeom prst="rect">
            <a:avLst/>
          </a:prstGeom>
        </p:spPr>
      </p:pic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5E783122-0AEB-E72E-5B48-2B70C81A33CB}"/>
              </a:ext>
            </a:extLst>
          </p:cNvPr>
          <p:cNvGrpSpPr/>
          <p:nvPr/>
        </p:nvGrpSpPr>
        <p:grpSpPr>
          <a:xfrm>
            <a:off x="14206009" y="1580608"/>
            <a:ext cx="3735621" cy="1970974"/>
            <a:chOff x="14206009" y="1580608"/>
            <a:chExt cx="3735621" cy="1970974"/>
          </a:xfrm>
        </p:grpSpPr>
        <p:pic>
          <p:nvPicPr>
            <p:cNvPr id="33" name="Object 37">
              <a:hlinkClick r:id="rId16"/>
              <a:extLst>
                <a:ext uri="{FF2B5EF4-FFF2-40B4-BE49-F238E27FC236}">
                  <a16:creationId xmlns:a16="http://schemas.microsoft.com/office/drawing/2014/main" id="{7DCC4747-7EF3-6DDC-CC65-F75DAA79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06009" y="1580608"/>
              <a:ext cx="3735621" cy="1970974"/>
            </a:xfrm>
            <a:prstGeom prst="rect">
              <a:avLst/>
            </a:prstGeom>
          </p:spPr>
        </p:pic>
      </p:grpSp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AE0F2B18-A383-D776-4F62-6410AE9F42B0}"/>
              </a:ext>
            </a:extLst>
          </p:cNvPr>
          <p:cNvGrpSpPr/>
          <p:nvPr/>
        </p:nvGrpSpPr>
        <p:grpSpPr>
          <a:xfrm>
            <a:off x="15619151" y="1286969"/>
            <a:ext cx="687980" cy="729676"/>
            <a:chOff x="14818072" y="1243127"/>
            <a:chExt cx="687980" cy="729676"/>
          </a:xfrm>
        </p:grpSpPr>
        <p:pic>
          <p:nvPicPr>
            <p:cNvPr id="37" name="Object 18">
              <a:hlinkClick r:id="rId18"/>
              <a:extLst>
                <a:ext uri="{FF2B5EF4-FFF2-40B4-BE49-F238E27FC236}">
                  <a16:creationId xmlns:a16="http://schemas.microsoft.com/office/drawing/2014/main" id="{1624E00C-89DE-1CDD-E3E1-58D2AC51F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24762874-7258-F93F-8683-09C93003CFD4}"/>
              </a:ext>
            </a:extLst>
          </p:cNvPr>
          <p:cNvGrpSpPr/>
          <p:nvPr/>
        </p:nvGrpSpPr>
        <p:grpSpPr>
          <a:xfrm>
            <a:off x="16413183" y="1287483"/>
            <a:ext cx="808017" cy="808017"/>
            <a:chOff x="15612104" y="1243641"/>
            <a:chExt cx="808017" cy="808017"/>
          </a:xfrm>
        </p:grpSpPr>
        <p:pic>
          <p:nvPicPr>
            <p:cNvPr id="40" name="Object 21">
              <a:hlinkClick r:id="rId20"/>
              <a:extLst>
                <a:ext uri="{FF2B5EF4-FFF2-40B4-BE49-F238E27FC236}">
                  <a16:creationId xmlns:a16="http://schemas.microsoft.com/office/drawing/2014/main" id="{0534127C-14E6-84EE-A246-F3AA1BC17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1966" y="1018862"/>
            <a:ext cx="6665449" cy="3041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8107" y="6741829"/>
            <a:ext cx="1993339" cy="459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724" y="7388905"/>
            <a:ext cx="3249293" cy="1339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2096" y="3616753"/>
            <a:ext cx="4842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85339" cy="39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502" cy="402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36463" cy="824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3123"/>
            <a:ext cx="2404756" cy="5674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467" y="8686591"/>
            <a:ext cx="4336702" cy="1203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368" cy="459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3325"/>
            <a:ext cx="1294920" cy="4719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227190"/>
            <a:ext cx="563911" cy="459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497873" cy="3588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502" cy="4027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6921" cy="358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1382" y="2635753"/>
            <a:ext cx="4226045" cy="2184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7" y="4788582"/>
            <a:ext cx="5932444" cy="406958"/>
          </a:xfrm>
          <a:prstGeom prst="rect">
            <a:avLst/>
          </a:prstGeom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10D7AD0D-4E04-D09E-37A6-A5DA26F2FBDF}"/>
              </a:ext>
            </a:extLst>
          </p:cNvPr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7" name="Object 32">
              <a:hlinkClick r:id="rId20"/>
              <a:extLst>
                <a:ext uri="{FF2B5EF4-FFF2-40B4-BE49-F238E27FC236}">
                  <a16:creationId xmlns:a16="http://schemas.microsoft.com/office/drawing/2014/main" id="{F095204A-6D9B-3DCD-ED86-AEE7B915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C8C711E3-7751-03DD-3B94-B9047AF9F907}"/>
              </a:ext>
            </a:extLst>
          </p:cNvPr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40" name="Object 35">
              <a:hlinkClick r:id="rId22"/>
              <a:extLst>
                <a:ext uri="{FF2B5EF4-FFF2-40B4-BE49-F238E27FC236}">
                  <a16:creationId xmlns:a16="http://schemas.microsoft.com/office/drawing/2014/main" id="{E2A30F88-0CE5-60C3-1C62-A97BB958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4DC38C73-6289-AFAC-D13B-ABF6A05D432A}"/>
              </a:ext>
            </a:extLst>
          </p:cNvPr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43" name="Object 38">
              <a:hlinkClick r:id="rId24"/>
              <a:extLst>
                <a:ext uri="{FF2B5EF4-FFF2-40B4-BE49-F238E27FC236}">
                  <a16:creationId xmlns:a16="http://schemas.microsoft.com/office/drawing/2014/main" id="{E9306319-4E71-CFD7-3491-CE68AB0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45" name="그룹 1010">
            <a:extLst>
              <a:ext uri="{FF2B5EF4-FFF2-40B4-BE49-F238E27FC236}">
                <a16:creationId xmlns:a16="http://schemas.microsoft.com/office/drawing/2014/main" id="{186CE177-8985-CF2A-F728-CE27E8C74DD6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46" name="Object 41">
              <a:hlinkClick r:id="rId26"/>
              <a:extLst>
                <a:ext uri="{FF2B5EF4-FFF2-40B4-BE49-F238E27FC236}">
                  <a16:creationId xmlns:a16="http://schemas.microsoft.com/office/drawing/2014/main" id="{43201A7C-9232-6B64-DBC8-085E552B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  <p:pic>
        <p:nvPicPr>
          <p:cNvPr id="36" name="Object 44">
            <a:extLst>
              <a:ext uri="{FF2B5EF4-FFF2-40B4-BE49-F238E27FC236}">
                <a16:creationId xmlns:a16="http://schemas.microsoft.com/office/drawing/2014/main" id="{5A8360DF-E0A4-B55B-B424-73D4C37E6B21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9477" y="7331010"/>
            <a:ext cx="6305663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300"/>
            <a:ext cx="3838268" cy="2878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09039"/>
            <a:ext cx="3561786" cy="601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3315" y="2669039"/>
            <a:ext cx="3302578" cy="1717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07" y="7068870"/>
            <a:ext cx="741368" cy="459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6197" y="1269135"/>
            <a:ext cx="1147387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670943"/>
            <a:ext cx="3513712" cy="77219"/>
            <a:chOff x="13503515" y="2670943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670943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1" y="2907782"/>
            <a:ext cx="1802501" cy="459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600610"/>
            <a:ext cx="3513712" cy="77219"/>
            <a:chOff x="13550482" y="5600610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600610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1" y="5818020"/>
            <a:ext cx="1445216" cy="4355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20001" y="1675706"/>
            <a:ext cx="4217235" cy="781368"/>
          </a:xfrm>
          <a:prstGeom prst="rect">
            <a:avLst/>
          </a:prstGeom>
        </p:spPr>
      </p:pic>
      <p:pic>
        <p:nvPicPr>
          <p:cNvPr id="30" name="Object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0001" y="3316525"/>
            <a:ext cx="3238292" cy="4063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76858" y="6202534"/>
            <a:ext cx="4358988" cy="36280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869873" cy="4111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8" y="6105791"/>
            <a:ext cx="7366016" cy="3828940"/>
          </a:xfrm>
          <a:prstGeom prst="rect">
            <a:avLst/>
          </a:prstGeom>
        </p:spPr>
      </p:pic>
      <p:pic>
        <p:nvPicPr>
          <p:cNvPr id="61" name="Object 60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20001" y="3638477"/>
            <a:ext cx="4032521" cy="406340"/>
          </a:xfrm>
          <a:prstGeom prst="rect">
            <a:avLst/>
          </a:prstGeom>
        </p:spPr>
      </p:pic>
      <p:pic>
        <p:nvPicPr>
          <p:cNvPr id="62" name="Object 61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20001" y="3948867"/>
            <a:ext cx="3861292" cy="406340"/>
          </a:xfrm>
          <a:prstGeom prst="rect">
            <a:avLst/>
          </a:prstGeom>
        </p:spPr>
      </p:pic>
      <p:pic>
        <p:nvPicPr>
          <p:cNvPr id="63" name="Object 62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20001" y="4264144"/>
            <a:ext cx="3517254" cy="406340"/>
          </a:xfrm>
          <a:prstGeom prst="rect">
            <a:avLst/>
          </a:prstGeom>
        </p:spPr>
      </p:pic>
      <p:pic>
        <p:nvPicPr>
          <p:cNvPr id="64" name="Object 63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20001" y="4586696"/>
            <a:ext cx="4148987" cy="406340"/>
          </a:xfrm>
          <a:prstGeom prst="rect">
            <a:avLst/>
          </a:prstGeom>
        </p:spPr>
      </p:pic>
      <p:pic>
        <p:nvPicPr>
          <p:cNvPr id="65" name="Object 64">
            <a:hlinkClick r:id="rId28"/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19594" y="4909344"/>
            <a:ext cx="3478059" cy="366619"/>
          </a:xfrm>
          <a:prstGeom prst="rect">
            <a:avLst/>
          </a:prstGeom>
        </p:spPr>
      </p:pic>
      <p:pic>
        <p:nvPicPr>
          <p:cNvPr id="66" name="Object 65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20001" y="5244963"/>
            <a:ext cx="4123787" cy="406340"/>
          </a:xfrm>
          <a:prstGeom prst="rect">
            <a:avLst/>
          </a:prstGeom>
        </p:spPr>
      </p:pic>
      <p:grpSp>
        <p:nvGrpSpPr>
          <p:cNvPr id="80" name="그룹 1012">
            <a:extLst>
              <a:ext uri="{FF2B5EF4-FFF2-40B4-BE49-F238E27FC236}">
                <a16:creationId xmlns:a16="http://schemas.microsoft.com/office/drawing/2014/main" id="{18ABD70B-11FE-5779-6104-66FA12557AC9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81" name="그룹 1013">
              <a:extLst>
                <a:ext uri="{FF2B5EF4-FFF2-40B4-BE49-F238E27FC236}">
                  <a16:creationId xmlns:a16="http://schemas.microsoft.com/office/drawing/2014/main" id="{04204BF9-CD86-7E0C-93BF-146C695303AF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83" name="Object 50">
                <a:hlinkClick r:id="rId32"/>
                <a:extLst>
                  <a:ext uri="{FF2B5EF4-FFF2-40B4-BE49-F238E27FC236}">
                    <a16:creationId xmlns:a16="http://schemas.microsoft.com/office/drawing/2014/main" id="{36806722-7B7C-8411-0803-D8C175155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82" name="Object 52">
              <a:extLst>
                <a:ext uri="{FF2B5EF4-FFF2-40B4-BE49-F238E27FC236}">
                  <a16:creationId xmlns:a16="http://schemas.microsoft.com/office/drawing/2014/main" id="{6307D038-C2AF-99B3-9E59-1961CE86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84" name="그룹 1014">
            <a:extLst>
              <a:ext uri="{FF2B5EF4-FFF2-40B4-BE49-F238E27FC236}">
                <a16:creationId xmlns:a16="http://schemas.microsoft.com/office/drawing/2014/main" id="{B9FF2AFB-ECDF-0BC1-583C-E08633897B3F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85" name="그룹 1015">
              <a:extLst>
                <a:ext uri="{FF2B5EF4-FFF2-40B4-BE49-F238E27FC236}">
                  <a16:creationId xmlns:a16="http://schemas.microsoft.com/office/drawing/2014/main" id="{268CF1F1-487D-91A3-9021-87154DA560A9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87" name="Object 56">
                <a:hlinkClick r:id="rId35"/>
                <a:extLst>
                  <a:ext uri="{FF2B5EF4-FFF2-40B4-BE49-F238E27FC236}">
                    <a16:creationId xmlns:a16="http://schemas.microsoft.com/office/drawing/2014/main" id="{90898381-17EA-042A-1355-42BB90E9C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86" name="Object 58">
              <a:extLst>
                <a:ext uri="{FF2B5EF4-FFF2-40B4-BE49-F238E27FC236}">
                  <a16:creationId xmlns:a16="http://schemas.microsoft.com/office/drawing/2014/main" id="{A0187F19-92ED-C90A-06B8-6769B233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88" name="그림 87">
            <a:hlinkClick r:id="rId38"/>
            <a:extLst>
              <a:ext uri="{FF2B5EF4-FFF2-40B4-BE49-F238E27FC236}">
                <a16:creationId xmlns:a16="http://schemas.microsoft.com/office/drawing/2014/main" id="{909FB4AF-4488-D162-F800-2917FBC58DE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  <p:pic>
        <p:nvPicPr>
          <p:cNvPr id="49" name="Object 10">
            <a:extLst>
              <a:ext uri="{FF2B5EF4-FFF2-40B4-BE49-F238E27FC236}">
                <a16:creationId xmlns:a16="http://schemas.microsoft.com/office/drawing/2014/main" id="{A0440469-4E7D-7720-DACA-3DFBBBD5199F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907124" y="5248772"/>
            <a:ext cx="4150312" cy="9690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78982" cy="3060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6096" y="7388905"/>
            <a:ext cx="3722074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353" y="3574106"/>
            <a:ext cx="5196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2949" cy="857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0861" cy="566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292" cy="4085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368" cy="4596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04506"/>
            <a:ext cx="1636653" cy="471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4137177" cy="3460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881" cy="636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7144" y="6414315"/>
            <a:ext cx="5932444" cy="406958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9E681E17-8E31-7ACB-AA23-13AD07268820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2" name="Object 26">
              <a:hlinkClick r:id="rId18"/>
              <a:extLst>
                <a:ext uri="{FF2B5EF4-FFF2-40B4-BE49-F238E27FC236}">
                  <a16:creationId xmlns:a16="http://schemas.microsoft.com/office/drawing/2014/main" id="{77FE699A-D3BD-3B32-4C91-5FBC8C9B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898E805D-2B33-85EF-40BC-9EA4B7EEB9D6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5" name="Object 29">
              <a:hlinkClick r:id="rId20"/>
              <a:extLst>
                <a:ext uri="{FF2B5EF4-FFF2-40B4-BE49-F238E27FC236}">
                  <a16:creationId xmlns:a16="http://schemas.microsoft.com/office/drawing/2014/main" id="{94E027D1-C663-CA71-5282-AE85332C3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8FC33564-C77E-59B2-3BAA-8EDF92838E74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9" name="Object 35">
              <a:hlinkClick r:id="rId22"/>
              <a:extLst>
                <a:ext uri="{FF2B5EF4-FFF2-40B4-BE49-F238E27FC236}">
                  <a16:creationId xmlns:a16="http://schemas.microsoft.com/office/drawing/2014/main" id="{84E454C5-03DA-643E-0DF8-F8CFED71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23624"/>
            <a:ext cx="5116487" cy="2916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1950" y="7388905"/>
            <a:ext cx="4172874" cy="1297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920" y="7415571"/>
            <a:ext cx="2176696" cy="1277778"/>
            <a:chOff x="2796920" y="7415571"/>
            <a:chExt cx="2176696" cy="1277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14" y="6200610"/>
            <a:ext cx="3069064" cy="3710777"/>
            <a:chOff x="283914" y="6200610"/>
            <a:chExt cx="3069064" cy="371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258" y="3707439"/>
            <a:ext cx="484282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0113"/>
            <a:ext cx="2586501" cy="855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77" y="7924010"/>
            <a:ext cx="2917692" cy="1509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2926229"/>
            <a:ext cx="3469273" cy="127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358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3123"/>
            <a:ext cx="2362833" cy="567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04610"/>
            <a:ext cx="946939" cy="471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911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85339" cy="397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302" cy="8345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497873" cy="358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292" cy="402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6921" cy="358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3048" y="6559153"/>
            <a:ext cx="6331987" cy="406958"/>
          </a:xfrm>
          <a:prstGeom prst="rect">
            <a:avLst/>
          </a:prstGeom>
        </p:spPr>
      </p:pic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AD87E1E4-6A5E-3F8E-502F-E2E372C3F551}"/>
              </a:ext>
            </a:extLst>
          </p:cNvPr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2" name="Object 40">
              <a:hlinkClick r:id="rId22"/>
              <a:extLst>
                <a:ext uri="{FF2B5EF4-FFF2-40B4-BE49-F238E27FC236}">
                  <a16:creationId xmlns:a16="http://schemas.microsoft.com/office/drawing/2014/main" id="{40C72431-C64E-C077-36DE-6FE74171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43" name="그룹 1011">
            <a:extLst>
              <a:ext uri="{FF2B5EF4-FFF2-40B4-BE49-F238E27FC236}">
                <a16:creationId xmlns:a16="http://schemas.microsoft.com/office/drawing/2014/main" id="{028A1849-40AE-6FB7-2E93-FD7C8CE908FC}"/>
              </a:ext>
            </a:extLst>
          </p:cNvPr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5" name="Object 43">
              <a:hlinkClick r:id="rId24"/>
              <a:extLst>
                <a:ext uri="{FF2B5EF4-FFF2-40B4-BE49-F238E27FC236}">
                  <a16:creationId xmlns:a16="http://schemas.microsoft.com/office/drawing/2014/main" id="{C6459A96-E49D-F7D1-0EBD-C0A97580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AFE94155-192E-D1BE-9528-2933FD7D69E5}"/>
              </a:ext>
            </a:extLst>
          </p:cNvPr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8" name="Object 46">
              <a:hlinkClick r:id="rId26"/>
              <a:extLst>
                <a:ext uri="{FF2B5EF4-FFF2-40B4-BE49-F238E27FC236}">
                  <a16:creationId xmlns:a16="http://schemas.microsoft.com/office/drawing/2014/main" id="{F3D7373A-B9C6-C283-5C0C-C333319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152195"/>
            <a:ext cx="5210935" cy="2906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382" y="7388905"/>
            <a:ext cx="4517988" cy="683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5857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41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85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368" y="6381210"/>
            <a:ext cx="5332501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185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2087" y="7596601"/>
            <a:ext cx="5271298" cy="2189085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A6EC893F-E93C-49EE-95EF-8C3C0E740C7C}"/>
              </a:ext>
            </a:extLst>
          </p:cNvPr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26" name="Object 11">
              <a:hlinkClick r:id="rId11"/>
              <a:extLst>
                <a:ext uri="{FF2B5EF4-FFF2-40B4-BE49-F238E27FC236}">
                  <a16:creationId xmlns:a16="http://schemas.microsoft.com/office/drawing/2014/main" id="{6366BFAF-44FD-40EC-8C13-3AE3495E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5EF4F48-6E81-481F-8798-8065CE5BC7D2}"/>
              </a:ext>
            </a:extLst>
          </p:cNvPr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29" name="Object 14">
              <a:hlinkClick r:id="rId13"/>
              <a:extLst>
                <a:ext uri="{FF2B5EF4-FFF2-40B4-BE49-F238E27FC236}">
                  <a16:creationId xmlns:a16="http://schemas.microsoft.com/office/drawing/2014/main" id="{34CF4C44-EE92-4108-ACBD-D740CD2E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65FA1A42-52FC-498E-B058-949E54C37985}"/>
              </a:ext>
            </a:extLst>
          </p:cNvPr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33" name="Object 21">
              <a:hlinkClick r:id="rId15"/>
              <a:extLst>
                <a:ext uri="{FF2B5EF4-FFF2-40B4-BE49-F238E27FC236}">
                  <a16:creationId xmlns:a16="http://schemas.microsoft.com/office/drawing/2014/main" id="{4C96B2C3-C60D-4046-9477-4D813332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A2EE874B-F51F-4A50-A8F1-90354C85DA51}"/>
              </a:ext>
            </a:extLst>
          </p:cNvPr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35" name="Object 24">
              <a:hlinkClick r:id="rId16"/>
              <a:extLst>
                <a:ext uri="{FF2B5EF4-FFF2-40B4-BE49-F238E27FC236}">
                  <a16:creationId xmlns:a16="http://schemas.microsoft.com/office/drawing/2014/main" id="{9D0E98C9-A343-4BCC-9521-EACE5F7C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9FF5AB0-9A60-487D-B04E-CE78577E16CB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1"/>
              <a:extLst>
                <a:ext uri="{FF2B5EF4-FFF2-40B4-BE49-F238E27FC236}">
                  <a16:creationId xmlns:a16="http://schemas.microsoft.com/office/drawing/2014/main" id="{C54C04A0-43C0-4813-B030-DDDA6F09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355A2545-15EE-4383-AF79-011A123CF651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3"/>
              <a:extLst>
                <a:ext uri="{FF2B5EF4-FFF2-40B4-BE49-F238E27FC236}">
                  <a16:creationId xmlns:a16="http://schemas.microsoft.com/office/drawing/2014/main" id="{766F7919-4494-49D9-96CC-694C4EEB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6608D5D-5219-42EC-B23C-382ACA90602B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5"/>
              <a:extLst>
                <a:ext uri="{FF2B5EF4-FFF2-40B4-BE49-F238E27FC236}">
                  <a16:creationId xmlns:a16="http://schemas.microsoft.com/office/drawing/2014/main" id="{81E001D7-DAD6-49BA-8E4D-793D99CB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E48399A4-B8AD-4F0B-88C6-CE3EC0564DB5}"/>
              </a:ext>
            </a:extLst>
          </p:cNvPr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39" name="Object 21">
              <a:hlinkClick r:id="rId17"/>
              <a:extLst>
                <a:ext uri="{FF2B5EF4-FFF2-40B4-BE49-F238E27FC236}">
                  <a16:creationId xmlns:a16="http://schemas.microsoft.com/office/drawing/2014/main" id="{504B6857-B9EA-4BB6-B8AB-01E4A2A9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9183F103-3272-48F7-A1B8-3924D98A8916}"/>
              </a:ext>
            </a:extLst>
          </p:cNvPr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41" name="Object 35">
              <a:hlinkClick r:id="rId18"/>
              <a:extLst>
                <a:ext uri="{FF2B5EF4-FFF2-40B4-BE49-F238E27FC236}">
                  <a16:creationId xmlns:a16="http://schemas.microsoft.com/office/drawing/2014/main" id="{BBF144E1-F58B-41B7-92A3-5A78003E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F5107485-D6E8-4045-80B3-9FAE26A907B2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3" name="Object 32">
              <a:hlinkClick r:id="rId19"/>
              <a:extLst>
                <a:ext uri="{FF2B5EF4-FFF2-40B4-BE49-F238E27FC236}">
                  <a16:creationId xmlns:a16="http://schemas.microsoft.com/office/drawing/2014/main" id="{7AF1AC4D-D25B-4DD2-892A-BC5A363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031323" cy="2346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5447" y="7225558"/>
            <a:ext cx="3882560" cy="18765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549048" cy="222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693058"/>
            <a:ext cx="1402785" cy="545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397677"/>
            <a:ext cx="3858189" cy="1484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533115"/>
            <a:ext cx="8804021" cy="86965"/>
            <a:chOff x="8275387" y="5533115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533115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533220"/>
            <a:ext cx="1546073" cy="1898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198" y="1674013"/>
            <a:ext cx="2284438" cy="544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4477" y="2314725"/>
            <a:ext cx="3678083" cy="3038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4006080"/>
            <a:ext cx="822772" cy="791747"/>
            <a:chOff x="11157606" y="4006080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40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4019138"/>
            <a:ext cx="747484" cy="822772"/>
            <a:chOff x="8884112" y="4019138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40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4103632"/>
            <a:ext cx="822772" cy="672833"/>
            <a:chOff x="10007025" y="4103632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4103632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888915"/>
            <a:ext cx="729583" cy="544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507810"/>
            <a:ext cx="3287273" cy="14796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38401" y="5898439"/>
            <a:ext cx="1698329" cy="5431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7829" y="3311112"/>
            <a:ext cx="6171429" cy="6067071"/>
            <a:chOff x="1327829" y="3311112"/>
            <a:chExt cx="6171429" cy="60670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7829" y="3311112"/>
              <a:ext cx="6171429" cy="6067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856957"/>
            <a:ext cx="4501487" cy="2917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3334" y="7388905"/>
            <a:ext cx="4663302" cy="16652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44" y="3504506"/>
            <a:ext cx="4531454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0952" y="3714977"/>
            <a:ext cx="6171429" cy="6171429"/>
            <a:chOff x="4580952" y="371497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0952" y="37149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041" y="3661828"/>
            <a:ext cx="6171429" cy="6171429"/>
            <a:chOff x="2453041" y="3661828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3041" y="366182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028" y="1652173"/>
            <a:ext cx="3930004" cy="975187"/>
            <a:chOff x="1698028" y="1652173"/>
            <a:chExt cx="3930004" cy="9751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028" y="1652173"/>
              <a:ext cx="3930004" cy="975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1481291" cy="7275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1925370"/>
            <a:ext cx="2156242" cy="4974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8687" y="2926791"/>
            <a:ext cx="6154291" cy="34609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pic>
        <p:nvPicPr>
          <p:cNvPr id="7" name="Object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6239" y="8605543"/>
            <a:ext cx="3330331" cy="3146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0658" y="7627191"/>
            <a:ext cx="1579406" cy="459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2001" y="7356887"/>
            <a:ext cx="1973920" cy="471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4943" y="8174569"/>
            <a:ext cx="829781" cy="829781"/>
            <a:chOff x="1484943" y="8174569"/>
            <a:chExt cx="829781" cy="829781"/>
          </a:xfrm>
        </p:grpSpPr>
        <p:pic>
          <p:nvPicPr>
            <p:cNvPr id="16" name="Object 15">
              <a:hlinkClick r:id="rId7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943" y="8174569"/>
              <a:ext cx="829781" cy="829781"/>
            </a:xfrm>
            <a:prstGeom prst="rect">
              <a:avLst/>
            </a:prstGeom>
          </p:spPr>
        </p:pic>
      </p:grpSp>
      <p:pic>
        <p:nvPicPr>
          <p:cNvPr id="21" name="그림 20" descr="실외이(가) 표시된 사진&#10;&#10;자동 생성된 설명">
            <a:extLst>
              <a:ext uri="{FF2B5EF4-FFF2-40B4-BE49-F238E27FC236}">
                <a16:creationId xmlns:a16="http://schemas.microsoft.com/office/drawing/2014/main" id="{533A5A7E-4CF5-DF57-A535-314A5050DD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76" y="2070540"/>
            <a:ext cx="8219830" cy="4630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915" y="8182003"/>
            <a:ext cx="13410100" cy="1869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7063985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6163" y="1746902"/>
            <a:ext cx="3496694" cy="6171429"/>
            <a:chOff x="5646163" y="1746902"/>
            <a:chExt cx="349669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163" y="1746902"/>
              <a:ext cx="349669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351" y="1771429"/>
            <a:ext cx="3484962" cy="6171429"/>
            <a:chOff x="1443351" y="1771429"/>
            <a:chExt cx="348496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51" y="1771429"/>
              <a:ext cx="3484962" cy="6171429"/>
            </a:xfrm>
            <a:prstGeom prst="rect">
              <a:avLst/>
            </a:prstGeom>
          </p:spPr>
        </p:pic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61D575-C9AB-0CD4-DABE-E51D3FD43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771429"/>
            <a:ext cx="3446306" cy="6141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8288" y="2348393"/>
            <a:ext cx="3391313" cy="4337446"/>
            <a:chOff x="6558288" y="2348393"/>
            <a:chExt cx="3391313" cy="433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8288" y="2348393"/>
              <a:ext cx="3391313" cy="4337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294" y="4148164"/>
            <a:ext cx="2806338" cy="3360676"/>
            <a:chOff x="1939294" y="4148164"/>
            <a:chExt cx="2806338" cy="3360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294" y="4148164"/>
              <a:ext cx="2806338" cy="3360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134" y="7691696"/>
            <a:ext cx="12991262" cy="1795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487" y="917406"/>
            <a:ext cx="2856566" cy="65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9884" y="1661470"/>
            <a:ext cx="4250964" cy="2239755"/>
            <a:chOff x="1089884" y="1661470"/>
            <a:chExt cx="4250964" cy="2239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4" y="1661470"/>
              <a:ext cx="4250964" cy="2239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14" name="Object 13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2274" y="1940385"/>
            <a:ext cx="6171429" cy="5153461"/>
            <a:chOff x="10922274" y="1940385"/>
            <a:chExt cx="6171429" cy="5153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74" y="1940385"/>
              <a:ext cx="6171429" cy="515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8453" y="2075862"/>
            <a:ext cx="1634605" cy="753642"/>
            <a:chOff x="9428453" y="2075862"/>
            <a:chExt cx="1634605" cy="753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">
              <a:off x="9428453" y="2075862"/>
              <a:ext cx="1634605" cy="7536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8467" y="1816064"/>
            <a:ext cx="1634605" cy="753642"/>
            <a:chOff x="5158467" y="1816064"/>
            <a:chExt cx="1634605" cy="7536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5158467" y="1816064"/>
              <a:ext cx="1634605" cy="753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8001" y="1521611"/>
            <a:ext cx="5200843" cy="2457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6139423" cy="673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371" y="1577011"/>
            <a:ext cx="4951171" cy="8522507"/>
            <a:chOff x="1320371" y="1577011"/>
            <a:chExt cx="4951171" cy="85225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1" y="1577011"/>
              <a:ext cx="4951171" cy="85225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F41D8D-5750-864B-F8B3-9A810803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1" y="1521611"/>
            <a:ext cx="4801412" cy="8577907"/>
          </a:xfrm>
          <a:prstGeom prst="rect">
            <a:avLst/>
          </a:prstGeom>
        </p:spPr>
      </p:pic>
      <p:pic>
        <p:nvPicPr>
          <p:cNvPr id="1030" name="Picture 6" descr="scroll icon, vertical icon">
            <a:extLst>
              <a:ext uri="{FF2B5EF4-FFF2-40B4-BE49-F238E27FC236}">
                <a16:creationId xmlns:a16="http://schemas.microsoft.com/office/drawing/2014/main" id="{8D466861-EBC9-A4F5-62D6-B26DAB2C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262" y="6210300"/>
            <a:ext cx="1398691" cy="1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9144" y="2282849"/>
            <a:ext cx="4618215" cy="1795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3341899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795" y="1754562"/>
            <a:ext cx="4344014" cy="7710412"/>
            <a:chOff x="1286795" y="1754562"/>
            <a:chExt cx="4344014" cy="77104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795" y="1754562"/>
              <a:ext cx="4344014" cy="7710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6892" y="1754562"/>
            <a:ext cx="4362134" cy="7710412"/>
            <a:chOff x="6316892" y="1754562"/>
            <a:chExt cx="4362134" cy="7710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892" y="1754562"/>
              <a:ext cx="4362134" cy="7710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8</cp:revision>
  <dcterms:created xsi:type="dcterms:W3CDTF">2022-05-27T21:42:05Z</dcterms:created>
  <dcterms:modified xsi:type="dcterms:W3CDTF">2022-05-29T10:19:52Z</dcterms:modified>
</cp:coreProperties>
</file>